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photoAlbum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C3270C-1555-44E6-9EAE-3538061B2C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844AE2A-4AE9-4870-84FA-AF1E1AB55A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675F79D-F20D-4EE9-AB0B-FA4E921AB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26A258-5F23-421E-B0FF-891B9AE2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6310178-9C5F-4C23-9FE2-AAF9FA78B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6450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BDA6925-32A0-4A14-9E1B-9FBF4A90E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766422E-9B1A-4BFF-AB38-624455D09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1B29B5C-7A36-4379-83EF-2F6F6D3A9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A53E0F5-2492-4470-BDD7-D1D630D7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A63F34-1483-48E2-BB58-FBED95B85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036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C61DAA4F-7B8F-41D4-87C3-E4B0F8B79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8E0CC4F-F9F8-4507-BAD5-46DF14A0E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BE3DA2-50ED-4FE1-8E67-089559BCF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FB6036D-8536-406F-A185-EF99F563B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282F81C-3300-4587-A14D-A85571E9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736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074D13-EF76-4E5D-B93C-44B328DCA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AF29D06-B3B9-4F3F-BA44-1978334E2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634E1CC-CA74-4DF9-B0E4-F88ED851E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FDDF288-ED97-4610-83EC-DA1AB8D1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9110A86-B1C0-4411-BC59-C21A80E6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3744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324B4C-DC21-4EAD-9891-F487C2E44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A42B10B-F2DA-440C-B3E8-DD8F784B3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A7DF05E-E850-484A-9754-25FE705DF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1F528E7-FE3E-4F80-8475-0921A72C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0851C4-53AD-4303-A2BD-F029BFA6E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183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9BB6EB-4BAE-4C06-85CB-9E9499EC0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F2AC8FC-DB91-4E3D-AA8F-10BB98A6F1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7AA3152-B88C-4709-ACB9-B974DEBFD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EACDE6F-6CBC-4AC8-82FE-CF888898A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955A4D2-0C37-47DF-874A-6139EC3F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69FA6A-0115-4A91-AAFA-A17DC0A3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24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1DB7F3-BD32-4A30-8A63-0ADDB53F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3480590-4C90-4D68-9835-5BFD4BECC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162C87-937C-4518-97E5-2C8AEF3EBA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91C02E5-3753-4871-BE53-84FD07E168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CF1092-EFF4-4752-823F-6421109340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3DCFFA0-62E5-4182-B0E5-01FF697EC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E7074E04-90ED-4C8D-B136-606160351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C978305-B662-404B-ACE9-C6C013C2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4005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051BC0-D5C2-4CD7-A217-CC4136AD2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DF166FF1-53E9-44A2-8FF5-135C34BDC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8C5BD77-8116-483F-ACEF-BA249E030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A0C8C27-CC88-4085-BC32-B9CBFFE9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8902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17AB259-0DDC-4DA7-BB7B-2D249138D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C95B212-85FE-42F0-8FC0-CE1CE5234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0F2873C-1E44-45E8-B5FA-FA88C552D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3099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205FE48-819E-443D-ACC6-74AC2998A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0C2970-522B-42D4-ABC6-B4E0E6DF7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478DDA0-7557-4010-98C2-E6775FA40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7020BE9-4FBA-483F-AEF4-B8E4A976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E5A8CE2-1CF1-465D-B569-2FC7E16C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3E2534F-6DD5-4F6D-B911-99CE6C17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2631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8FBF17E-F66F-4463-8B8F-616A65A51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E4C27E4-B308-471B-BFAD-F64816B5F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8722570-1F23-401B-AE39-9C3ECB6448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B1E308-7CE7-4C41-BFC6-416E0845F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0A64F394-776E-43AB-B0FC-6C61CE88A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E28BC1A-DBB6-45A7-BE05-72AF2458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7351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8E6844-F445-464F-9E91-5A8D36F8A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071335-0BAC-450E-9601-3FF2D265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276E06A-F5EE-41CB-A29F-8528351E60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B984A-ADA9-49B9-BDE9-85F689520A29}" type="datetimeFigureOut">
              <a:rPr lang="nb-NO" smtClean="0"/>
              <a:t>31.08.2021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BCAC6C0C-4ECF-4468-8E5C-FE24F8764E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84BC7D9-7AD2-4F0B-9F80-DBF9E2F770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C7296-D614-4F92-AE03-3AEAC7D406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5791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7EF50CD-8B73-4A54-8DD6-AF51031320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210830 H-graut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F4A3881-25BF-4933-82D9-7BB29A3FD5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/>
              <a:t>av Odd Tjugum</a:t>
            </a:r>
          </a:p>
        </p:txBody>
      </p:sp>
    </p:spTree>
    <p:extLst>
      <p:ext uri="{BB962C8B-B14F-4D97-AF65-F5344CB8AC3E}">
        <p14:creationId xmlns:p14="http://schemas.microsoft.com/office/powerpoint/2010/main" val="201653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21">
            <a:extLst>
              <a:ext uri="{FF2B5EF4-FFF2-40B4-BE49-F238E27FC236}">
                <a16:creationId xmlns:a16="http://schemas.microsoft.com/office/drawing/2014/main" id="{009E6D50-D11E-45FD-9ED2-4321BA160F3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92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22">
            <a:extLst>
              <a:ext uri="{FF2B5EF4-FFF2-40B4-BE49-F238E27FC236}">
                <a16:creationId xmlns:a16="http://schemas.microsoft.com/office/drawing/2014/main" id="{0FF52149-9B74-4F14-8EB4-95A6DF1B2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44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23">
            <a:extLst>
              <a:ext uri="{FF2B5EF4-FFF2-40B4-BE49-F238E27FC236}">
                <a16:creationId xmlns:a16="http://schemas.microsoft.com/office/drawing/2014/main" id="{A810FD0C-0264-432E-B2CD-AC42CCFA4A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763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2">
            <a:extLst>
              <a:ext uri="{FF2B5EF4-FFF2-40B4-BE49-F238E27FC236}">
                <a16:creationId xmlns:a16="http://schemas.microsoft.com/office/drawing/2014/main" id="{8C29C5C5-B9DA-4CB6-817A-0E1AEBB552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7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3">
            <a:extLst>
              <a:ext uri="{FF2B5EF4-FFF2-40B4-BE49-F238E27FC236}">
                <a16:creationId xmlns:a16="http://schemas.microsoft.com/office/drawing/2014/main" id="{8DEE30E6-A0F0-4F08-A2CA-813A3E29F2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59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5">
            <a:extLst>
              <a:ext uri="{FF2B5EF4-FFF2-40B4-BE49-F238E27FC236}">
                <a16:creationId xmlns:a16="http://schemas.microsoft.com/office/drawing/2014/main" id="{2C3D3CA8-76B6-4567-8BB1-7D8FF00829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78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6">
            <a:extLst>
              <a:ext uri="{FF2B5EF4-FFF2-40B4-BE49-F238E27FC236}">
                <a16:creationId xmlns:a16="http://schemas.microsoft.com/office/drawing/2014/main" id="{0832AAEC-A82C-489F-B897-C44BEFEAA1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49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7">
            <a:extLst>
              <a:ext uri="{FF2B5EF4-FFF2-40B4-BE49-F238E27FC236}">
                <a16:creationId xmlns:a16="http://schemas.microsoft.com/office/drawing/2014/main" id="{8DB9C6FF-F5E0-4E47-9E32-DF422BD8B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9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8">
            <a:extLst>
              <a:ext uri="{FF2B5EF4-FFF2-40B4-BE49-F238E27FC236}">
                <a16:creationId xmlns:a16="http://schemas.microsoft.com/office/drawing/2014/main" id="{277AAF5D-63ED-43FB-B82E-A5F2C6B786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6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19">
            <a:extLst>
              <a:ext uri="{FF2B5EF4-FFF2-40B4-BE49-F238E27FC236}">
                <a16:creationId xmlns:a16="http://schemas.microsoft.com/office/drawing/2014/main" id="{F10106F2-9EBA-4B3F-BEA2-04ED604A4D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81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DSC00020">
            <a:extLst>
              <a:ext uri="{FF2B5EF4-FFF2-40B4-BE49-F238E27FC236}">
                <a16:creationId xmlns:a16="http://schemas.microsoft.com/office/drawing/2014/main" id="{21320F94-6716-447B-99C4-BF2792EDA3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00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Office-tema</vt:lpstr>
      <vt:lpstr>210830 H-graut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210830 H-graut </dc:title>
  <dc:creator>Odd Tjugum</dc:creator>
  <cp:lastModifiedBy>Odd Tjugum</cp:lastModifiedBy>
  <cp:revision>1</cp:revision>
  <dcterms:created xsi:type="dcterms:W3CDTF">2021-08-31T18:37:59Z</dcterms:created>
  <dcterms:modified xsi:type="dcterms:W3CDTF">2021-08-31T18:38:37Z</dcterms:modified>
</cp:coreProperties>
</file>